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1" r:id="rId2"/>
    <p:sldId id="282" r:id="rId3"/>
    <p:sldId id="288" r:id="rId4"/>
    <p:sldId id="286" r:id="rId5"/>
    <p:sldId id="283" r:id="rId6"/>
    <p:sldId id="290" r:id="rId7"/>
    <p:sldId id="284" r:id="rId8"/>
    <p:sldId id="307" r:id="rId9"/>
    <p:sldId id="306" r:id="rId10"/>
    <p:sldId id="293" r:id="rId11"/>
    <p:sldId id="292" r:id="rId12"/>
    <p:sldId id="297" r:id="rId13"/>
    <p:sldId id="296" r:id="rId14"/>
    <p:sldId id="299" r:id="rId15"/>
    <p:sldId id="298" r:id="rId16"/>
    <p:sldId id="314" r:id="rId17"/>
    <p:sldId id="301" r:id="rId18"/>
    <p:sldId id="304" r:id="rId19"/>
    <p:sldId id="310" r:id="rId20"/>
    <p:sldId id="303" r:id="rId21"/>
    <p:sldId id="312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903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1" autoAdjust="0"/>
    <p:restoredTop sz="94660"/>
  </p:normalViewPr>
  <p:slideViewPr>
    <p:cSldViewPr snapToGrid="0">
      <p:cViewPr>
        <p:scale>
          <a:sx n="78" d="100"/>
          <a:sy n="78" d="100"/>
        </p:scale>
        <p:origin x="-1680" y="-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8874B-077B-4F33-B351-02DFE2319A52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5A8EE-C6BC-4B66-A262-CF1EE5E5DE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884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45A8EE-C6BC-4B66-A262-CF1EE5E5DE3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658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0592-0F51-434D-91AA-3B54E39B69F9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25FB-84EF-4D80-8B34-581446111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42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0592-0F51-434D-91AA-3B54E39B69F9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25FB-84EF-4D80-8B34-581446111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283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0592-0F51-434D-91AA-3B54E39B69F9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25FB-84EF-4D80-8B34-581446111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882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0592-0F51-434D-91AA-3B54E39B69F9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25FB-84EF-4D80-8B34-581446111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726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0592-0F51-434D-91AA-3B54E39B69F9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25FB-84EF-4D80-8B34-581446111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677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0592-0F51-434D-91AA-3B54E39B69F9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25FB-84EF-4D80-8B34-581446111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3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0592-0F51-434D-91AA-3B54E39B69F9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25FB-84EF-4D80-8B34-581446111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635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0592-0F51-434D-91AA-3B54E39B69F9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25FB-84EF-4D80-8B34-581446111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564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0592-0F51-434D-91AA-3B54E39B69F9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25FB-84EF-4D80-8B34-581446111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45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0592-0F51-434D-91AA-3B54E39B69F9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25FB-84EF-4D80-8B34-581446111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840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0592-0F51-434D-91AA-3B54E39B69F9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25FB-84EF-4D80-8B34-581446111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580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20592-0F51-434D-91AA-3B54E39B69F9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225FB-84EF-4D80-8B34-581446111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96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yl.ru/article/289646/new_volshebnyiy-mir-biblioteki-kakie-byivayut-knigi-detskie-knigi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1002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682496" y="390144"/>
            <a:ext cx="919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учреждение 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«Детский сад комбинированного вида №33 «Колобок»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91968" y="1682496"/>
            <a:ext cx="753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РЕЧЕВОЙ ПРОЕКТ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57984" y="2718816"/>
            <a:ext cx="892454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Создание «книжки – малышки» в условиях подготовительной логопедической группы  для детей с ОНР (общим не до развитием речи)</a:t>
            </a:r>
            <a:endParaRPr lang="ru-RU" sz="2400" b="1" cap="all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Похожее изображение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720" y="4462272"/>
            <a:ext cx="2974847" cy="204703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7912608" y="5585972"/>
            <a:ext cx="3899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автор: учитель – логопед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Шарафетдинова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Зарина Рустамовна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828800" y="182202"/>
            <a:ext cx="10009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43456" y="816186"/>
            <a:ext cx="9436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Пошаговое описание создания книжки - малышки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Для изготовления книжки – малышки понадобятся следующие материалы и инструменты: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для макета -  бумага формата А3 и ножницы;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для разметки строчек текста – линейка и карандаш;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для оформления – любые художественные материалы (фломастеры, краски, цветные карандаши и ручки).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04032" y="330446"/>
            <a:ext cx="57445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ЭТАПЫ РЕАЛИЗАЦИИ  ПРОЕКТА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0" descr="http://img-fotki.yandex.ru/get/6200/23869276.c/0_85bbc_9505fac9_S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46998" y="1159574"/>
            <a:ext cx="1428750" cy="1390651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762608" y="4616548"/>
            <a:ext cx="4572001" cy="2120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1\Desktop\дети вырезают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422684"/>
            <a:ext cx="4347520" cy="2153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orig_698115bd2767966faec89920f936140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064" y="2422684"/>
            <a:ext cx="4572000" cy="21534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дети смотрят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616548"/>
            <a:ext cx="4347520" cy="20397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828800" y="182202"/>
            <a:ext cx="10009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dirty="0" smtClean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6752" y="475780"/>
            <a:ext cx="32796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– лучший друг ты мой,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 так радостно с тобой!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люблю тебя читать,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Думать, мыслить и мечтать!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4847" y="243840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62912" y="3629454"/>
            <a:ext cx="4011168" cy="3008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55726" y="3596639"/>
            <a:ext cx="4078033" cy="3058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0" descr="http://img-fotki.yandex.ru/get/6200/23869276.c/0_85bbc_9505fac9_S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4038" y="3171254"/>
            <a:ext cx="1428750" cy="1390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user\Downloads\IMG_20210517_085351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4816" y="243840"/>
            <a:ext cx="3840480" cy="6376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ownloads\IMG_20210517_0853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02880" y="207264"/>
            <a:ext cx="4107942" cy="648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913376" y="1024128"/>
            <a:ext cx="30601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Знайте все, девчонки,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Знайте все, мальчишки: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каждой книжке – свой секрет!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читайте книжки!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 descr="C:\Users\user\Downloads\IMG_20210517_082622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130163" y="741299"/>
            <a:ext cx="6437376" cy="5344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1\Desktop\Книжки дете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306" y="274320"/>
            <a:ext cx="5199084" cy="3005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колобок книжк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97" y="3279648"/>
            <a:ext cx="4981702" cy="3352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user\Downloads\IMG_20210517_0854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896" y="195072"/>
            <a:ext cx="5145024" cy="6473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ser\Downloads\IMG_20210517_0855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05728" y="170688"/>
            <a:ext cx="5681472" cy="6504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C:\Users\user\Downloads\IMG_20210517_085717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1264" y="146304"/>
            <a:ext cx="10168128" cy="654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09728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1\Desktop\родители делаю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428" y="341376"/>
            <a:ext cx="9384556" cy="5681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250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1998055" y="1034889"/>
            <a:ext cx="2682241" cy="3002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35297" y="1205622"/>
            <a:ext cx="2913888" cy="2744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90560" y="1194816"/>
            <a:ext cx="3572255" cy="2657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06880" y="3997135"/>
            <a:ext cx="3159569" cy="2671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70895" y="4108704"/>
            <a:ext cx="3148977" cy="2548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228394" y="4072128"/>
            <a:ext cx="3670998" cy="2552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048256" y="362635"/>
            <a:ext cx="92537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Презентация «книжки – малышки»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Семьи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Падемировой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Эсмиры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742944" y="414528"/>
            <a:ext cx="457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Книгу первую мою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Берегу я и люблю.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Хоть пока и по слогам,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 её читаю сам –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с конца, и с серединки,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ней красивые картинки,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Есть стихи, рассказы, песни,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книгой жить мне интересно!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G:\план с социумом\книжка-малышка\DSCN15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8896" y="3425952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39176" y="3445573"/>
            <a:ext cx="4267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0" descr="http://img-fotki.yandex.ru/get/6200/23869276.c/0_85bbc_9505fac9_S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42582" y="879158"/>
            <a:ext cx="1428750" cy="1390651"/>
          </a:xfrm>
          <a:prstGeom prst="rect">
            <a:avLst/>
          </a:prstGeom>
          <a:noFill/>
        </p:spPr>
      </p:pic>
      <p:pic>
        <p:nvPicPr>
          <p:cNvPr id="7" name="Picture 10" descr="http://img-fotki.yandex.ru/get/6200/23869276.c/0_85bbc_9505fac9_S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5686" y="1031558"/>
            <a:ext cx="1428750" cy="1390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828800" y="207264"/>
            <a:ext cx="101193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 проекта: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в педагогическом проекте позволило обобщить и расширить представления родителей воспитанников и педагогов детского сада о значимости творческой деятельности  в речевом развитии ребенка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Целенаправленная, комплексная работа взаимодействия воспитателей, логопеда и родителей, способствует устранению у детей логопедических групп, имеющихся трудностей, которые они чувствуют, когда приходят в новую группу.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Разнообразие и вариативность дидактического материала, использование продуктивной и игровой деятельности позволяет ненавязчиво, опосредованно развивать связную речь дошкольников.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Родители принимали активное участие  во всех проводимых мероприятиях и пополнении предметно-развивающей среды.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Выдвинутая нами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гипотеза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подтвердилась: использование творческих, продуктивных приёмов делает обучение более увлекательным, интересным, эмоционально – насыщенным, творческим. Красочные настольные, дидактические и весёлые словесные игры делают образовательную деятельность невероятно увлекательной. Дети лучше усвоили содержание произведений, последовательность событий, причинную обусловленность.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образом,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разнообразие различных продуктивных форм, в нашем случае -  «книжек – малышек» формирует у детей желание заниматься. Созидая, дети учатся правильно произносить поставленные звуки в речи, происходит автоматизация поставленных звуков в словах, в предложениях, скороговорках и связной речи.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364992" y="289483"/>
            <a:ext cx="6096000" cy="646331"/>
          </a:xfrm>
          <a:prstGeom prst="rect">
            <a:avLst/>
          </a:prstGeom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6768" y="3672090"/>
            <a:ext cx="8022336" cy="1969770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  <a:sp3d>
            <a:bevelT w="114300" prst="artDeco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Чтение – это окошко, </a:t>
            </a:r>
          </a:p>
          <a:p>
            <a:pPr algn="ctr"/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через которое дети видят</a:t>
            </a:r>
          </a:p>
          <a:p>
            <a:pPr algn="ctr"/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и познают самих себя</a:t>
            </a:r>
          </a:p>
          <a:p>
            <a:pPr algn="ctr"/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pPr algn="r"/>
            <a:r>
              <a:rPr lang="ru-RU" sz="1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</a:rPr>
              <a:t>В.А. Сухомлинский</a:t>
            </a:r>
            <a:endParaRPr lang="ru-RU" sz="1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48000" y="703339"/>
            <a:ext cx="8138160" cy="2431435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bliqueTopRight"/>
            <a:lightRig rig="threePt" dir="t"/>
          </a:scene3d>
          <a:sp3d>
            <a:bevelT w="114300" prst="artDeco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Чтобы подготовить человека </a:t>
            </a:r>
            <a:b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духовно </a:t>
            </a:r>
          </a:p>
          <a:p>
            <a:pPr algn="ctr"/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 самостоятельной жизни, </a:t>
            </a:r>
          </a:p>
          <a:p>
            <a:pPr algn="ctr"/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надо </a:t>
            </a:r>
          </a:p>
          <a:p>
            <a:pPr algn="ctr"/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ввести его в мир книг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pPr algn="r"/>
            <a:r>
              <a:rPr lang="ru-RU" sz="1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</a:rPr>
              <a:t>В.А. Сухомлинский</a:t>
            </a:r>
            <a:endParaRPr lang="ru-RU" sz="1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1" name="Picture 4" descr="Картинки по запросу книжки малышки картинки клипар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784" y="4425695"/>
            <a:ext cx="2057736" cy="196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986686" y="293870"/>
            <a:ext cx="52176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Список использованной литературы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7152" y="755535"/>
            <a:ext cx="10302240" cy="5576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. Наглядно-дидактический материал, художественную литературу (по теме проекта).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Гербова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В.В. Развитие речи в детском саду. М.: Мозаика-Синтез, 2010 г.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 . Комарова Т.С. Изобразительная деятельность в детском саду. М.: Мозаика-Синтез,  2010 г.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4 .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Куцакова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Л.В. Нравственно-трудовое воспитание в детском саду.– М.: Мозаика-Синтез, Москва 2008 г.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Веракса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Н.Е.,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Веракса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А.Н.  Проектная деятельность дошкольников: Пособие для педагогов дошкольных учреждений. МОЗАИКА – СИНТЕЗ М 2010г.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Арбузова В. Ф. Беседа с детьми «Какие бывают книги».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Гербова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В.В. Приобщение детей к художественной литературе.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8.«Книжка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книжки» Читайте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подробнее на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 SYL.ru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000" dirty="0">
                <a:solidFill>
                  <a:srgbClr val="009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https://www.syl.ru/article/289646/new_volshebnyiy-mir-biblioteki-kakie-byivayut-knigi-detskie-knigi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57"/>
            <a:ext cx="12192000" cy="7342257"/>
          </a:xfrm>
          <a:prstGeom prst="rect">
            <a:avLst/>
          </a:prstGeom>
        </p:spPr>
      </p:pic>
      <p:pic>
        <p:nvPicPr>
          <p:cNvPr id="3" name="Picture 2" descr="Картинки по запросу Спасибо за внима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7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9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352800" y="326059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cap="all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Классификация проекта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7840" y="888367"/>
            <a:ext cx="1009497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Тип проекта: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Информационно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практико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ориентированный, коллективный;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Срок реализации: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 течение учебного года.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Актуальность темы: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Участие в данном проекте поможет детям группы обогатить и актуализировать словарь, развить связную речь, активизировать познавательную деятельность.  Пробудить интерес к чтению книг путем создания книжки – малышки.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продолжительности: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краткосрочный (месяц).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Участники: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воспитанники подготовительной логопедической группы, логопед, родители, воспитатели.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Коррекция речевых нарушений у детей и развитие их мотивации на устранение своих речевых дефектов, через применение нетрадиционных технологий в логопедической практике.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у детей интереса к детской книге через речевую, познавательную и творческую  деятельность.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706880" y="304800"/>
            <a:ext cx="1020470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ДЕТЕЙ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Пополнять  и активизировать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словарный запас различными частями речи;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Совершенствовать: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лексико-грамматические средства языка; правильное произношение поставленных звуков, отрабатывать дикцию,  работать  над интонационной выразительностью речи; 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Развивать: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связную речь (монолог, диалог)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психофизические способности (мимика, пантомимика) у детей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психические процессы (восприятия, воображения, мышления, внимания, памяти)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-творческие способности (умение перевоплощаться, импровизировать, брать на себя роль)</a:t>
            </a:r>
          </a:p>
          <a:p>
            <a:pPr lvl="0"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Сформировать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детей интерес к книге, как мотив подготовки к чтению.</a:t>
            </a:r>
          </a:p>
          <a:p>
            <a:pPr lvl="0"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Закреплять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представления детей о жанровых особенностях произведений.</a:t>
            </a:r>
          </a:p>
          <a:p>
            <a:pPr lvl="0"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Поощрять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творческие проявления в ролевых играх по сюжетам литературных произведений, инсценировках и драматизациях, выразительном чтении стихов, рисовании и других видах деятельности.</a:t>
            </a:r>
          </a:p>
          <a:p>
            <a:pPr lvl="0"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Познакомить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историей создания книги, работой книжных издательств и библиотек.</a:t>
            </a:r>
          </a:p>
          <a:p>
            <a:pPr lvl="0"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Закреплять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правила культурного общения с книгой, поведения в библиотеке, книжном уголке.</a:t>
            </a:r>
          </a:p>
          <a:p>
            <a:pPr lvl="0"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Закреплять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знания детей о строении книги.</a:t>
            </a:r>
          </a:p>
          <a:p>
            <a:pPr lvl="0"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Развивать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познавательные способности, творческое воображение, коммуникативные навыки в процессе изготовления книг.</a:t>
            </a:r>
          </a:p>
          <a:p>
            <a:pPr>
              <a:buFont typeface="Wingdings" pitchFamily="2" charset="2"/>
              <a:buChar char="§"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Воспитывать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бережное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отношение к книгам.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315968" y="329184"/>
            <a:ext cx="36910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ВОСПИТАТЕЛЕЙ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40992" y="686461"/>
            <a:ext cx="9643872" cy="1889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Обогащение развивающей предметно-пространственной среды группы;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Формирование у детей умений в изготовлении книжек-малышек. 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Объединение родителей и детей в совместное книгоиздательство, творческую деятельность.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9214" y="2525006"/>
            <a:ext cx="24192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РОДИТЕЛЕЙ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92224" y="2889504"/>
            <a:ext cx="1000963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Обогащение родительского опыта приёмам взаимодействия и сотрудничества с ребёнком в семье.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Приобретение интереса родителей к семейному чтению литературных произведений; совместному книгоиздательству с детьми.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Помощь и участие в реализации проекта, жизни группы.</a:t>
            </a:r>
            <a:r>
              <a:rPr lang="ru-RU" sz="2000" b="1" dirty="0" smtClean="0"/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Итоговый продукт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изготовление детьми  «книжек – малышек»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883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43456" y="414528"/>
            <a:ext cx="100949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связи с данной проблемой определены 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объект, предмет и гипотеза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исследования.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Объект изучения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динамика развития речи дошкольников в процессе создания «книжек – малышек».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Предмет изучения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книги собственного изготовления, изготовленные детьми совместно с педагогами группы, родителями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Гипотеза:</a:t>
            </a:r>
            <a:r>
              <a:rPr lang="ru-RU" sz="2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творческой  деятельности , сопровождающейся речевой активностью детей облегчает процесс усвоения речи,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делает его интересным и занимательным.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игровых приёмов делает обучение более увлекательным, интересным, эмоционально – насыщенным, творческим. Красочные настольные, дидактические и весёлые словесные игры делают образовательную деятельность невероятно увлекательной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55648" y="3730753"/>
            <a:ext cx="1002182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Итоговый продукт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изготовление детьми  «книжек – малышек»;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828800" y="182202"/>
            <a:ext cx="1000963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Предполагаемый результат проекта: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1. Развитие речи дошкольников: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пополнение и активизация словаря;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расширение словарного запаса, обозначающего названия предметов, действий, признаков предметов;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закрепление правильного произношения всех звуков, отработка дикции,  работа над интонационной выразительностью речи;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Совершенствование у детей умений: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пользоваться прямой и косвенной речью в рассказывании свой истории;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диалогической  и монологической  форм  речи в процессе придумывания истории своей книжки.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связно и выразительно пересказывать сказки, рассказы без помощи взрослого;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Воспитание культуры  речевого общения. 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мелкой моторики пальцев рук, внимания, воображения.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Повышение коммуникативных, творческих способностей детей.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Повышение заинтересованности, активности, творческого участия родителей в жизни своих детей.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Снижение периода социальной адаптации в логопедической группе.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Пополнение предметно-развивающей среды в группе.</a:t>
            </a:r>
          </a:p>
          <a:p>
            <a:endParaRPr lang="ru-RU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950720" y="560832"/>
            <a:ext cx="42428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Этап: Подготовительный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762487"/>
              </p:ext>
            </p:extLst>
          </p:nvPr>
        </p:nvGraphicFramePr>
        <p:xfrm>
          <a:off x="1712468" y="876297"/>
          <a:ext cx="5127244" cy="5780535"/>
        </p:xfrm>
        <a:graphic>
          <a:graphicData uri="http://schemas.openxmlformats.org/drawingml/2006/table">
            <a:tbl>
              <a:tblPr/>
              <a:tblGrid>
                <a:gridCol w="2370325"/>
                <a:gridCol w="2756919"/>
              </a:tblGrid>
              <a:tr h="262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Задачи.</a:t>
                      </a: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Мероприятия.</a:t>
                      </a: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17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Осознание проблемной ситуации. Определение цели, задач проекта.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Подбор и изучение методической литературы по теме проекта;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Анализ приёмов и технологий работы по изучению темы проекта.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 Составление плана основного этапа</a:t>
                      </a: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Создание рабочей группы.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• Изучение литературы по данной проблеме, опыта работы коллег средствами информационных ресурсов.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• Диагностика детей с нарушениями речи.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• Изучение возможности участия родителей в реализации проекта.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• Определение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личного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вклада каждого участника проекта.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•Подготовка материальной и методической базы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• Разработка критериев эффективности проекта.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Консультация для педагогов группы «Влияние нетрадиционных технологий на  речевое развитие детей)».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Консультация для педагогов </a:t>
                      </a:r>
                      <a:r>
                        <a:rPr lang="ru-RU" sz="12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« </a:t>
                      </a: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Развитие речевая активности детей через создание творческого продукта в жизни детей».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r>
                        <a:rPr lang="ru-RU" sz="1200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Консультирование  родителей </a:t>
                      </a:r>
                      <a:r>
                        <a:rPr lang="ru-RU" sz="1200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 </a:t>
                      </a:r>
                      <a:r>
                        <a:rPr lang="ru-RU" sz="1200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вопросам </a:t>
                      </a:r>
                      <a:r>
                        <a:rPr lang="ru-RU" sz="1200" u="sng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диагностики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8145892" y="525518"/>
            <a:ext cx="19387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Этап: Практический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376910"/>
              </p:ext>
            </p:extLst>
          </p:nvPr>
        </p:nvGraphicFramePr>
        <p:xfrm>
          <a:off x="6961631" y="854963"/>
          <a:ext cx="4962145" cy="5753101"/>
        </p:xfrm>
        <a:graphic>
          <a:graphicData uri="http://schemas.openxmlformats.org/drawingml/2006/table">
            <a:tbl>
              <a:tblPr/>
              <a:tblGrid>
                <a:gridCol w="2491026"/>
                <a:gridCol w="2471119"/>
              </a:tblGrid>
              <a:tr h="2212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Задачи.</a:t>
                      </a: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Мероприятия.</a:t>
                      </a: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31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Работа с родителями: пополнить педагогические знания родителей при выполнении домашних заданий логопеда. 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Разработать систему коррекционной работы взаимосвязи учителя-логопеда и воспитателей  при использовании элементов творческой деятельности в логопедической практике.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</a:t>
                      </a:r>
                      <a:r>
                        <a:rPr lang="ru-RU" sz="12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Открытый показ мастер-класса для педагогов ДОУ</a:t>
                      </a:r>
                      <a:r>
                        <a:rPr lang="ru-RU" sz="1200" u="sng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Беседы: «Рукотворный мир», «Интересные и удивительные предметы».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Изготовление для родителей папки-передвижки: «Знакомство детей с художественной литературой»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Подготовка к сюжетно-ролевой игре: «Библиотека» (изготовление атрибутов, оформление пространства в книжном уголке)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12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Подбор, изготовление наглядного и раздаточного материала для реализации проекта.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12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Консультация в родительском уголке «Книга своими руками» буклет для родителей «Мы создаем книги»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Проведение учителем-логопедом занятий по развитию лексико-грамматических </a:t>
                      </a:r>
                      <a:r>
                        <a:rPr lang="ru-RU" sz="1200" u="sng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категорий</a:t>
                      </a:r>
                      <a:r>
                        <a:rPr lang="ru-RU" sz="12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 Консультация для педагогов «Развитие творческих способностей детей»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Проведение специальных игровых и тренировочных упражнений по развитию у детей связной речи и совершенствованию звукопроизношения.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ru-RU" sz="12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Художественное творчество: «Рисование сюжетных картинок».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231648"/>
            <a:ext cx="1219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Перспективный план реализации проекта: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889016" y="220718"/>
            <a:ext cx="24609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Этап: Заключительный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804416" y="633985"/>
          <a:ext cx="10046208" cy="2944368"/>
        </p:xfrm>
        <a:graphic>
          <a:graphicData uri="http://schemas.openxmlformats.org/drawingml/2006/table">
            <a:tbl>
              <a:tblPr/>
              <a:tblGrid>
                <a:gridCol w="5013509"/>
                <a:gridCol w="5032699"/>
              </a:tblGrid>
              <a:tr h="138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Мероприятия.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458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Подведение итогов, совместный анализ выполнения проекта, соотношение целей и результатов проекта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Стендовый доклад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Показ фрагментов занятий воспитателя с детьми по развитию речи.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Обобщение  и систематизация знаний родителей и педагогов по теме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Оформление выставки " Наши рисунки по знакомым сказкам и рассказам».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 Выступление учителя-логопеда и воспитателей  на семинарах по данной теме;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Создание «Книжки – малышки»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 Работа педагогов с накопленным материалом и применение к воспитанникам полученных на семинарах знаний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3660" marR="736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658112" y="3718560"/>
            <a:ext cx="101071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  <a:tabLst>
                <a:tab pos="2209800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Заключение: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tabLst>
                <a:tab pos="220980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процессе изготовления «книжки – малышки» в логопедической  группе мы достигли таких результатов, как:</a:t>
            </a:r>
            <a:endParaRPr lang="ru-RU" sz="1600" dirty="0" smtClean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20980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Пополнение предметно-развивающей среды в группе</a:t>
            </a:r>
            <a:endParaRPr lang="ru-RU" sz="1600" dirty="0" smtClean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20980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Снижение периода социальной адаптации в логопедической группе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209800" algn="l"/>
              </a:tabLs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Повышение коммуникабельности (развитие монологической, идеологической речи) детей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220980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Работа с родителями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882</Words>
  <Application>Microsoft Office PowerPoint</Application>
  <PresentationFormat>Произвольный</PresentationFormat>
  <Paragraphs>165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паевквпн</dc:title>
  <dc:creator>Evgeniya</dc:creator>
  <cp:lastModifiedBy>1</cp:lastModifiedBy>
  <cp:revision>68</cp:revision>
  <dcterms:created xsi:type="dcterms:W3CDTF">2017-03-04T02:56:04Z</dcterms:created>
  <dcterms:modified xsi:type="dcterms:W3CDTF">2022-10-18T20:13:49Z</dcterms:modified>
</cp:coreProperties>
</file>